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1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04D5-E06C-4610-B19E-B9734473F316}" type="datetimeFigureOut">
              <a:rPr lang="en-US" smtClean="0"/>
              <a:pPr/>
              <a:t>4/16/2009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05A8E-2069-4752-B539-804D3CA069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04D5-E06C-4610-B19E-B9734473F316}" type="datetimeFigureOut">
              <a:rPr lang="en-US" smtClean="0"/>
              <a:pPr/>
              <a:t>4/16/2009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05A8E-2069-4752-B539-804D3CA069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04D5-E06C-4610-B19E-B9734473F316}" type="datetimeFigureOut">
              <a:rPr lang="en-US" smtClean="0"/>
              <a:pPr/>
              <a:t>4/16/2009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05A8E-2069-4752-B539-804D3CA069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04D5-E06C-4610-B19E-B9734473F316}" type="datetimeFigureOut">
              <a:rPr lang="en-US" smtClean="0"/>
              <a:pPr/>
              <a:t>4/16/2009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05A8E-2069-4752-B539-804D3CA069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04D5-E06C-4610-B19E-B9734473F316}" type="datetimeFigureOut">
              <a:rPr lang="en-US" smtClean="0"/>
              <a:pPr/>
              <a:t>4/16/2009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05A8E-2069-4752-B539-804D3CA069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04D5-E06C-4610-B19E-B9734473F316}" type="datetimeFigureOut">
              <a:rPr lang="en-US" smtClean="0"/>
              <a:pPr/>
              <a:t>4/16/2009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05A8E-2069-4752-B539-804D3CA069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04D5-E06C-4610-B19E-B9734473F316}" type="datetimeFigureOut">
              <a:rPr lang="en-US" smtClean="0"/>
              <a:pPr/>
              <a:t>4/16/2009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05A8E-2069-4752-B539-804D3CA069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04D5-E06C-4610-B19E-B9734473F316}" type="datetimeFigureOut">
              <a:rPr lang="en-US" smtClean="0"/>
              <a:pPr/>
              <a:t>4/16/2009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05A8E-2069-4752-B539-804D3CA069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04D5-E06C-4610-B19E-B9734473F316}" type="datetimeFigureOut">
              <a:rPr lang="en-US" smtClean="0"/>
              <a:pPr/>
              <a:t>4/16/2009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05A8E-2069-4752-B539-804D3CA069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04D5-E06C-4610-B19E-B9734473F316}" type="datetimeFigureOut">
              <a:rPr lang="en-US" smtClean="0"/>
              <a:pPr/>
              <a:t>4/16/2009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05A8E-2069-4752-B539-804D3CA069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04D5-E06C-4610-B19E-B9734473F316}" type="datetimeFigureOut">
              <a:rPr lang="en-US" smtClean="0"/>
              <a:pPr/>
              <a:t>4/16/2009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05A8E-2069-4752-B539-804D3CA069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5804D5-E06C-4610-B19E-B9734473F316}" type="datetimeFigureOut">
              <a:rPr lang="en-US" smtClean="0"/>
              <a:pPr/>
              <a:t>4/16/2009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105A8E-2069-4752-B539-804D3CA069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7.wav"/><Relationship Id="rId1" Type="http://schemas.openxmlformats.org/officeDocument/2006/relationships/audio" Target="../media/audio26.wav"/><Relationship Id="rId5" Type="http://schemas.openxmlformats.org/officeDocument/2006/relationships/image" Target="../media/image1.png"/><Relationship Id="rId4" Type="http://schemas.openxmlformats.org/officeDocument/2006/relationships/image" Target="../media/image2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9.wav"/><Relationship Id="rId1" Type="http://schemas.openxmlformats.org/officeDocument/2006/relationships/audio" Target="../media/audio28.wav"/><Relationship Id="rId5" Type="http://schemas.openxmlformats.org/officeDocument/2006/relationships/image" Target="../media/image1.png"/><Relationship Id="rId4" Type="http://schemas.openxmlformats.org/officeDocument/2006/relationships/image" Target="../media/image9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32.wav"/><Relationship Id="rId2" Type="http://schemas.openxmlformats.org/officeDocument/2006/relationships/audio" Target="../media/audio31.wav"/><Relationship Id="rId1" Type="http://schemas.openxmlformats.org/officeDocument/2006/relationships/audio" Target="../media/audio30.wav"/><Relationship Id="rId6" Type="http://schemas.openxmlformats.org/officeDocument/2006/relationships/image" Target="../media/image1.png"/><Relationship Id="rId5" Type="http://schemas.openxmlformats.org/officeDocument/2006/relationships/image" Target="../media/image10.wmf"/><Relationship Id="rId4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35.wav"/><Relationship Id="rId2" Type="http://schemas.openxmlformats.org/officeDocument/2006/relationships/audio" Target="../media/audio34.wav"/><Relationship Id="rId1" Type="http://schemas.openxmlformats.org/officeDocument/2006/relationships/audio" Target="../media/audio33.wav"/><Relationship Id="rId6" Type="http://schemas.openxmlformats.org/officeDocument/2006/relationships/image" Target="../media/image1.png"/><Relationship Id="rId5" Type="http://schemas.openxmlformats.org/officeDocument/2006/relationships/image" Target="../media/image11.png"/><Relationship Id="rId4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38.wav"/><Relationship Id="rId7" Type="http://schemas.openxmlformats.org/officeDocument/2006/relationships/image" Target="../media/image1.png"/><Relationship Id="rId2" Type="http://schemas.openxmlformats.org/officeDocument/2006/relationships/audio" Target="../media/audio37.wav"/><Relationship Id="rId1" Type="http://schemas.openxmlformats.org/officeDocument/2006/relationships/audio" Target="../media/audio36.wav"/><Relationship Id="rId6" Type="http://schemas.openxmlformats.org/officeDocument/2006/relationships/image" Target="../media/image9.wmf"/><Relationship Id="rId5" Type="http://schemas.openxmlformats.org/officeDocument/2006/relationships/image" Target="../media/image2.wmf"/><Relationship Id="rId4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41.wav"/><Relationship Id="rId2" Type="http://schemas.openxmlformats.org/officeDocument/2006/relationships/audio" Target="../media/audio40.wav"/><Relationship Id="rId1" Type="http://schemas.openxmlformats.org/officeDocument/2006/relationships/audio" Target="../media/audio39.wav"/><Relationship Id="rId6" Type="http://schemas.openxmlformats.org/officeDocument/2006/relationships/image" Target="../media/image1.png"/><Relationship Id="rId5" Type="http://schemas.openxmlformats.org/officeDocument/2006/relationships/image" Target="../media/image12.jpeg"/><Relationship Id="rId4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44.wav"/><Relationship Id="rId2" Type="http://schemas.openxmlformats.org/officeDocument/2006/relationships/audio" Target="../media/audio43.wav"/><Relationship Id="rId1" Type="http://schemas.openxmlformats.org/officeDocument/2006/relationships/audio" Target="../media/audio42.wav"/><Relationship Id="rId6" Type="http://schemas.openxmlformats.org/officeDocument/2006/relationships/image" Target="../media/image1.png"/><Relationship Id="rId5" Type="http://schemas.openxmlformats.org/officeDocument/2006/relationships/image" Target="../media/image13.wmf"/><Relationship Id="rId4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47.wav"/><Relationship Id="rId2" Type="http://schemas.openxmlformats.org/officeDocument/2006/relationships/audio" Target="../media/audio46.wav"/><Relationship Id="rId1" Type="http://schemas.openxmlformats.org/officeDocument/2006/relationships/audio" Target="../media/audio45.wav"/><Relationship Id="rId6" Type="http://schemas.openxmlformats.org/officeDocument/2006/relationships/image" Target="../media/image1.png"/><Relationship Id="rId5" Type="http://schemas.openxmlformats.org/officeDocument/2006/relationships/image" Target="../media/image14.jpeg"/><Relationship Id="rId4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50.wav"/><Relationship Id="rId7" Type="http://schemas.openxmlformats.org/officeDocument/2006/relationships/image" Target="../media/image1.png"/><Relationship Id="rId2" Type="http://schemas.openxmlformats.org/officeDocument/2006/relationships/audio" Target="../media/audio49.wav"/><Relationship Id="rId1" Type="http://schemas.openxmlformats.org/officeDocument/2006/relationships/audio" Target="../media/audio48.wav"/><Relationship Id="rId6" Type="http://schemas.openxmlformats.org/officeDocument/2006/relationships/image" Target="../media/image9.wmf"/><Relationship Id="rId5" Type="http://schemas.openxmlformats.org/officeDocument/2006/relationships/image" Target="../media/image2.wmf"/><Relationship Id="rId4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53.wav"/><Relationship Id="rId7" Type="http://schemas.openxmlformats.org/officeDocument/2006/relationships/image" Target="../media/image1.png"/><Relationship Id="rId2" Type="http://schemas.openxmlformats.org/officeDocument/2006/relationships/audio" Target="../media/audio52.wav"/><Relationship Id="rId1" Type="http://schemas.openxmlformats.org/officeDocument/2006/relationships/audio" Target="../media/audio51.wav"/><Relationship Id="rId6" Type="http://schemas.openxmlformats.org/officeDocument/2006/relationships/image" Target="../media/image16.wmf"/><Relationship Id="rId5" Type="http://schemas.openxmlformats.org/officeDocument/2006/relationships/image" Target="../media/image15.wmf"/><Relationship Id="rId4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7" Type="http://schemas.openxmlformats.org/officeDocument/2006/relationships/image" Target="../media/image1.png"/><Relationship Id="rId2" Type="http://schemas.openxmlformats.org/officeDocument/2006/relationships/audio" Target="../media/audio3.wav"/><Relationship Id="rId1" Type="http://schemas.openxmlformats.org/officeDocument/2006/relationships/audio" Target="../media/audio2.wav"/><Relationship Id="rId6" Type="http://schemas.openxmlformats.org/officeDocument/2006/relationships/image" Target="../media/image3.png"/><Relationship Id="rId5" Type="http://schemas.openxmlformats.org/officeDocument/2006/relationships/image" Target="../media/image2.wmf"/><Relationship Id="rId4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56.wav"/><Relationship Id="rId7" Type="http://schemas.openxmlformats.org/officeDocument/2006/relationships/image" Target="../media/image1.png"/><Relationship Id="rId2" Type="http://schemas.openxmlformats.org/officeDocument/2006/relationships/audio" Target="../media/audio55.wav"/><Relationship Id="rId1" Type="http://schemas.openxmlformats.org/officeDocument/2006/relationships/audio" Target="../media/audio54.wav"/><Relationship Id="rId6" Type="http://schemas.openxmlformats.org/officeDocument/2006/relationships/image" Target="../media/image15.wmf"/><Relationship Id="rId5" Type="http://schemas.openxmlformats.org/officeDocument/2006/relationships/image" Target="../media/image16.wmf"/><Relationship Id="rId4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59.wav"/><Relationship Id="rId2" Type="http://schemas.openxmlformats.org/officeDocument/2006/relationships/audio" Target="../media/audio58.wav"/><Relationship Id="rId1" Type="http://schemas.openxmlformats.org/officeDocument/2006/relationships/audio" Target="../media/audio57.wav"/><Relationship Id="rId6" Type="http://schemas.openxmlformats.org/officeDocument/2006/relationships/image" Target="../media/image1.png"/><Relationship Id="rId5" Type="http://schemas.openxmlformats.org/officeDocument/2006/relationships/image" Target="../media/image17.jpeg"/><Relationship Id="rId4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7" Type="http://schemas.openxmlformats.org/officeDocument/2006/relationships/image" Target="../media/image1.png"/><Relationship Id="rId2" Type="http://schemas.openxmlformats.org/officeDocument/2006/relationships/audio" Target="../media/audio6.wav"/><Relationship Id="rId1" Type="http://schemas.openxmlformats.org/officeDocument/2006/relationships/audio" Target="../media/audio5.wav"/><Relationship Id="rId6" Type="http://schemas.openxmlformats.org/officeDocument/2006/relationships/image" Target="../media/image4.png"/><Relationship Id="rId5" Type="http://schemas.openxmlformats.org/officeDocument/2006/relationships/image" Target="../media/image2.wmf"/><Relationship Id="rId4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7" Type="http://schemas.openxmlformats.org/officeDocument/2006/relationships/image" Target="../media/image1.png"/><Relationship Id="rId2" Type="http://schemas.openxmlformats.org/officeDocument/2006/relationships/audio" Target="../media/audio9.wav"/><Relationship Id="rId1" Type="http://schemas.openxmlformats.org/officeDocument/2006/relationships/audio" Target="../media/audio8.wav"/><Relationship Id="rId6" Type="http://schemas.openxmlformats.org/officeDocument/2006/relationships/image" Target="../media/image6.png"/><Relationship Id="rId5" Type="http://schemas.openxmlformats.org/officeDocument/2006/relationships/image" Target="../media/image5.wmf"/><Relationship Id="rId4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3.wav"/><Relationship Id="rId2" Type="http://schemas.openxmlformats.org/officeDocument/2006/relationships/audio" Target="../media/audio12.wav"/><Relationship Id="rId1" Type="http://schemas.openxmlformats.org/officeDocument/2006/relationships/audio" Target="../media/audio11.wav"/><Relationship Id="rId6" Type="http://schemas.openxmlformats.org/officeDocument/2006/relationships/image" Target="../media/image1.png"/><Relationship Id="rId5" Type="http://schemas.openxmlformats.org/officeDocument/2006/relationships/image" Target="../media/image7.png"/><Relationship Id="rId4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6.wav"/><Relationship Id="rId2" Type="http://schemas.openxmlformats.org/officeDocument/2006/relationships/audio" Target="../media/audio15.wav"/><Relationship Id="rId1" Type="http://schemas.openxmlformats.org/officeDocument/2006/relationships/audio" Target="../media/audio14.wav"/><Relationship Id="rId6" Type="http://schemas.openxmlformats.org/officeDocument/2006/relationships/image" Target="../media/image1.png"/><Relationship Id="rId5" Type="http://schemas.openxmlformats.org/officeDocument/2006/relationships/image" Target="../media/image8.wmf"/><Relationship Id="rId4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9.wav"/><Relationship Id="rId7" Type="http://schemas.openxmlformats.org/officeDocument/2006/relationships/image" Target="../media/image1.png"/><Relationship Id="rId2" Type="http://schemas.openxmlformats.org/officeDocument/2006/relationships/audio" Target="../media/audio18.wav"/><Relationship Id="rId1" Type="http://schemas.openxmlformats.org/officeDocument/2006/relationships/audio" Target="../media/audio17.wav"/><Relationship Id="rId6" Type="http://schemas.openxmlformats.org/officeDocument/2006/relationships/image" Target="../media/image2.wmf"/><Relationship Id="rId5" Type="http://schemas.openxmlformats.org/officeDocument/2006/relationships/image" Target="../media/image9.wmf"/><Relationship Id="rId4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2.wav"/><Relationship Id="rId2" Type="http://schemas.openxmlformats.org/officeDocument/2006/relationships/audio" Target="../media/audio21.wav"/><Relationship Id="rId1" Type="http://schemas.openxmlformats.org/officeDocument/2006/relationships/audio" Target="../media/audio20.wav"/><Relationship Id="rId6" Type="http://schemas.openxmlformats.org/officeDocument/2006/relationships/image" Target="../media/image1.png"/><Relationship Id="rId5" Type="http://schemas.openxmlformats.org/officeDocument/2006/relationships/image" Target="../media/image9.wmf"/><Relationship Id="rId4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5.wav"/><Relationship Id="rId2" Type="http://schemas.openxmlformats.org/officeDocument/2006/relationships/audio" Target="../media/audio24.wav"/><Relationship Id="rId1" Type="http://schemas.openxmlformats.org/officeDocument/2006/relationships/audio" Target="../media/audio23.wav"/><Relationship Id="rId6" Type="http://schemas.openxmlformats.org/officeDocument/2006/relationships/image" Target="../media/image1.png"/><Relationship Id="rId5" Type="http://schemas.openxmlformats.org/officeDocument/2006/relationships/image" Target="../media/image9.wmf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Tigers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Christina Chen</a:t>
            </a:r>
            <a:endParaRPr lang="en-US" dirty="0"/>
          </a:p>
        </p:txBody>
      </p:sp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/>
          <a:stretch>
            <a:fillRect/>
          </a:stretch>
        </p:blipFill>
        <p:spPr>
          <a:xfrm>
            <a:off x="-9144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Brian has a white coat.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Brian</a:t>
            </a:r>
            <a:r>
              <a:rPr lang="zh-CN" altLang="en-US" dirty="0" smtClean="0"/>
              <a:t>有白毛</a:t>
            </a:r>
            <a:endParaRPr lang="en-US" dirty="0"/>
          </a:p>
        </p:txBody>
      </p:sp>
      <p:pic>
        <p:nvPicPr>
          <p:cNvPr id="9218" name="Picture 2" descr="C:\Users\Tina\AppData\Local\Microsoft\Windows\Temporary Internet Files\Content.IE5\YG0A0D0P\MCj0436680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95600" y="2438400"/>
            <a:ext cx="3808413" cy="2834784"/>
          </a:xfrm>
          <a:prstGeom prst="rect">
            <a:avLst/>
          </a:prstGeom>
          <a:noFill/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-1447800" y="3276600"/>
            <a:ext cx="304800" cy="304800"/>
          </a:xfrm>
          <a:prstGeom prst="rect">
            <a:avLst/>
          </a:prstGeom>
        </p:spPr>
      </p:pic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Her name was Tina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她叫</a:t>
            </a:r>
            <a:r>
              <a:rPr lang="en-US" dirty="0" err="1" smtClean="0"/>
              <a:t>tina</a:t>
            </a:r>
            <a:endParaRPr lang="en-US" dirty="0"/>
          </a:p>
        </p:txBody>
      </p:sp>
      <p:pic>
        <p:nvPicPr>
          <p:cNvPr id="10242" name="Picture 2" descr="C:\Users\Tina\AppData\Local\Microsoft\Windows\Temporary Internet Files\Content.IE5\HXKIQRBL\MCj0417442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0" y="2819400"/>
            <a:ext cx="3352800" cy="2946552"/>
          </a:xfrm>
          <a:prstGeom prst="rect">
            <a:avLst/>
          </a:prstGeom>
          <a:noFill/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-914400" y="3733800"/>
            <a:ext cx="304800" cy="304800"/>
          </a:xfrm>
          <a:prstGeom prst="rect">
            <a:avLst/>
          </a:prstGeom>
        </p:spPr>
      </p:pic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她</a:t>
            </a:r>
            <a:r>
              <a:rPr lang="zh-CN" altLang="en-US" dirty="0" smtClean="0"/>
              <a:t>很弱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1266" name="Picture 2" descr="C:\Users\Tina\AppData\Local\Microsoft\Windows\Temporary Internet Files\Content.IE5\2LPCZAGD\MCj04173700000[1].wmf"/>
          <p:cNvPicPr>
            <a:picLocks noGrp="1" noChangeAspect="1" noChangeArrowheads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1981200" y="2711038"/>
            <a:ext cx="4747260" cy="4146962"/>
          </a:xfrm>
          <a:prstGeom prst="rect">
            <a:avLst/>
          </a:prstGeom>
          <a:noFill/>
        </p:spPr>
      </p:pic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6"/>
          <a:stretch>
            <a:fillRect/>
          </a:stretch>
        </p:blipFill>
        <p:spPr>
          <a:xfrm>
            <a:off x="1219200" y="-533400"/>
            <a:ext cx="304800" cy="304800"/>
          </a:xfrm>
          <a:prstGeom prst="rect">
            <a:avLst/>
          </a:prstGeom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6"/>
          <a:stretch>
            <a:fillRect/>
          </a:stretch>
        </p:blipFill>
        <p:spPr>
          <a:xfrm>
            <a:off x="-990600" y="3352800"/>
            <a:ext cx="304800" cy="304800"/>
          </a:xfrm>
          <a:prstGeom prst="rect">
            <a:avLst/>
          </a:prstGeom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3" name="Recorded Sound"/>
          </p:nvPr>
        </p:nvPicPr>
        <p:blipFill>
          <a:blip r:embed="rId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4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但她喜欢看书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2290" name="Picture 2" descr="C:\Users\Tina\AppData\Local\Microsoft\Windows\Temporary Internet Files\Content.IE5\2LPCZAGD\MCj04398190000[1]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24200" y="2590800"/>
            <a:ext cx="2743200" cy="2743200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6"/>
          <a:stretch>
            <a:fillRect/>
          </a:stretch>
        </p:blipFill>
        <p:spPr>
          <a:xfrm>
            <a:off x="762000" y="-304800"/>
            <a:ext cx="304800" cy="304800"/>
          </a:xfrm>
          <a:prstGeom prst="rect">
            <a:avLst/>
          </a:prstGeom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6"/>
          <a:stretch>
            <a:fillRect/>
          </a:stretch>
        </p:blipFill>
        <p:spPr>
          <a:xfrm>
            <a:off x="-914400" y="4343400"/>
            <a:ext cx="304800" cy="304800"/>
          </a:xfrm>
          <a:prstGeom prst="rect">
            <a:avLst/>
          </a:prstGeom>
        </p:spPr>
      </p:pic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3" name="Recorded Sound"/>
          </p:nvPr>
        </p:nvPicPr>
        <p:blipFill>
          <a:blip r:embed="rId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5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他们总是在玩</a:t>
            </a:r>
            <a:endParaRPr lang="en-US" dirty="0"/>
          </a:p>
        </p:txBody>
      </p:sp>
      <p:pic>
        <p:nvPicPr>
          <p:cNvPr id="13314" name="Picture 2" descr="C:\Users\Tina\AppData\Local\Microsoft\Windows\Temporary Internet Files\Content.IE5\YG0A0D0P\MCj04366800000[1].wmf"/>
          <p:cNvPicPr>
            <a:picLocks noGrp="1" noChangeAspect="1" noChangeArrowheads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1219200" y="2590800"/>
            <a:ext cx="2971800" cy="2212053"/>
          </a:xfrm>
          <a:prstGeom prst="rect">
            <a:avLst/>
          </a:prstGeom>
          <a:noFill/>
        </p:spPr>
      </p:pic>
      <p:pic>
        <p:nvPicPr>
          <p:cNvPr id="13315" name="Picture 3" descr="C:\Users\Tina\AppData\Local\Microsoft\Windows\Temporary Internet Files\Content.IE5\HXKIQRBL\MCj0417442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05400" y="2286000"/>
            <a:ext cx="2961742" cy="2602877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7"/>
          <a:stretch>
            <a:fillRect/>
          </a:stretch>
        </p:blipFill>
        <p:spPr>
          <a:xfrm>
            <a:off x="304800" y="-457200"/>
            <a:ext cx="304800" cy="304800"/>
          </a:xfrm>
          <a:prstGeom prst="rect">
            <a:avLst/>
          </a:prstGeom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7"/>
          <a:stretch>
            <a:fillRect/>
          </a:stretch>
        </p:blipFill>
        <p:spPr>
          <a:xfrm>
            <a:off x="-533400" y="2971800"/>
            <a:ext cx="304800" cy="304800"/>
          </a:xfrm>
          <a:prstGeom prst="rect">
            <a:avLst/>
          </a:prstGeom>
        </p:spPr>
      </p:pic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3" name="Recorded Sound"/>
          </p:nvPr>
        </p:nvPicPr>
        <p:blipFill>
          <a:blip r:embed="rId7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3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3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They love to play basketball.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他们喜欢打篮球</a:t>
            </a:r>
            <a:endParaRPr lang="en-US" dirty="0"/>
          </a:p>
        </p:txBody>
      </p:sp>
      <p:pic>
        <p:nvPicPr>
          <p:cNvPr id="14339" name="Picture 3" descr="C:\Users\Tina\AppData\Local\Microsoft\Windows\Temporary Internet Files\Content.IE5\HXKIQRBL\MPj04056260000[1]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86400" y="1676400"/>
            <a:ext cx="3276600" cy="4897425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6"/>
          <a:stretch>
            <a:fillRect/>
          </a:stretch>
        </p:blipFill>
        <p:spPr>
          <a:xfrm>
            <a:off x="609600" y="-533400"/>
            <a:ext cx="304800" cy="304800"/>
          </a:xfrm>
          <a:prstGeom prst="rect">
            <a:avLst/>
          </a:prstGeom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6"/>
          <a:stretch>
            <a:fillRect/>
          </a:stretch>
        </p:blipFill>
        <p:spPr>
          <a:xfrm>
            <a:off x="-914400" y="3048000"/>
            <a:ext cx="304800" cy="304800"/>
          </a:xfrm>
          <a:prstGeom prst="rect">
            <a:avLst/>
          </a:prstGeom>
        </p:spPr>
      </p:pic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3" name="Recorded Sound"/>
          </p:nvPr>
        </p:nvPicPr>
        <p:blipFill>
          <a:blip r:embed="rId6"/>
          <a:stretch>
            <a:fillRect/>
          </a:stretch>
        </p:blipFill>
        <p:spPr>
          <a:xfrm>
            <a:off x="685800" y="3429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3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5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3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Brian always wins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Brian </a:t>
            </a:r>
            <a:r>
              <a:rPr lang="zh-CN" altLang="en-US" dirty="0" smtClean="0"/>
              <a:t>总是赢</a:t>
            </a:r>
            <a:endParaRPr lang="en-US" dirty="0"/>
          </a:p>
        </p:txBody>
      </p:sp>
      <p:pic>
        <p:nvPicPr>
          <p:cNvPr id="15362" name="Picture 2" descr="C:\Users\Tina\AppData\Local\Microsoft\Windows\Temporary Internet Files\Content.IE5\HXKIQRBL\MCj0410807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19400" y="2362200"/>
            <a:ext cx="3366380" cy="3446352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6"/>
          <a:stretch>
            <a:fillRect/>
          </a:stretch>
        </p:blipFill>
        <p:spPr>
          <a:xfrm>
            <a:off x="685800" y="-304800"/>
            <a:ext cx="304800" cy="304800"/>
          </a:xfrm>
          <a:prstGeom prst="rect">
            <a:avLst/>
          </a:prstGeom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6"/>
          <a:stretch>
            <a:fillRect/>
          </a:stretch>
        </p:blipFill>
        <p:spPr>
          <a:xfrm>
            <a:off x="-1143000" y="2895600"/>
            <a:ext cx="304800" cy="304800"/>
          </a:xfrm>
          <a:prstGeom prst="rect">
            <a:avLst/>
          </a:prstGeom>
        </p:spPr>
      </p:pic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3" name="Recorded Sound"/>
          </p:nvPr>
        </p:nvPicPr>
        <p:blipFill>
          <a:blip r:embed="rId6"/>
          <a:stretch>
            <a:fillRect/>
          </a:stretch>
        </p:blipFill>
        <p:spPr>
          <a:xfrm>
            <a:off x="838200" y="3200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4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They live in caves.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他们住在山洞里</a:t>
            </a:r>
            <a:endParaRPr lang="en-US" dirty="0"/>
          </a:p>
        </p:txBody>
      </p:sp>
      <p:pic>
        <p:nvPicPr>
          <p:cNvPr id="16387" name="Picture 3" descr="C:\Users\Tina\AppData\Local\Microsoft\Windows\Temporary Internet Files\Content.IE5\E65Q0GRF\MPj03169140000[1]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05000" y="2362200"/>
            <a:ext cx="5105400" cy="3386582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6"/>
          <a:stretch>
            <a:fillRect/>
          </a:stretch>
        </p:blipFill>
        <p:spPr>
          <a:xfrm>
            <a:off x="609600" y="-304800"/>
            <a:ext cx="304800" cy="304800"/>
          </a:xfrm>
          <a:prstGeom prst="rect">
            <a:avLst/>
          </a:prstGeom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6"/>
          <a:stretch>
            <a:fillRect/>
          </a:stretch>
        </p:blipFill>
        <p:spPr>
          <a:xfrm>
            <a:off x="-914400" y="3505200"/>
            <a:ext cx="304800" cy="304800"/>
          </a:xfrm>
          <a:prstGeom prst="rect">
            <a:avLst/>
          </a:prstGeom>
        </p:spPr>
      </p:pic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3" name="Recorded Sound"/>
          </p:nvPr>
        </p:nvPicPr>
        <p:blipFill>
          <a:blip r:embed="rId6"/>
          <a:stretch>
            <a:fillRect/>
          </a:stretch>
        </p:blipFill>
        <p:spPr>
          <a:xfrm>
            <a:off x="609600" y="3581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3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3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They grew up together.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他们一起长大</a:t>
            </a:r>
            <a:endParaRPr lang="en-US" dirty="0"/>
          </a:p>
        </p:txBody>
      </p:sp>
      <p:pic>
        <p:nvPicPr>
          <p:cNvPr id="17410" name="Picture 2" descr="C:\Users\Tina\AppData\Local\Microsoft\Windows\Temporary Internet Files\Content.IE5\YG0A0D0P\MCj0436680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66800" y="2895600"/>
            <a:ext cx="3054083" cy="2273300"/>
          </a:xfrm>
          <a:prstGeom prst="rect">
            <a:avLst/>
          </a:prstGeom>
          <a:noFill/>
        </p:spPr>
      </p:pic>
      <p:pic>
        <p:nvPicPr>
          <p:cNvPr id="17411" name="Picture 3" descr="C:\Users\Tina\AppData\Local\Microsoft\Windows\Temporary Internet Files\Content.IE5\HXKIQRBL\MCj0417442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57800" y="2692362"/>
            <a:ext cx="2656942" cy="2335009"/>
          </a:xfrm>
          <a:prstGeom prst="rect">
            <a:avLst/>
          </a:prstGeom>
          <a:noFill/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7"/>
          <a:stretch>
            <a:fillRect/>
          </a:stretch>
        </p:blipFill>
        <p:spPr>
          <a:xfrm>
            <a:off x="304800" y="-533400"/>
            <a:ext cx="304800" cy="304800"/>
          </a:xfrm>
          <a:prstGeom prst="rect">
            <a:avLst/>
          </a:prstGeom>
        </p:spPr>
      </p:pic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7"/>
          <a:stretch>
            <a:fillRect/>
          </a:stretch>
        </p:blipFill>
        <p:spPr>
          <a:xfrm>
            <a:off x="-1143000" y="3352800"/>
            <a:ext cx="304800" cy="304800"/>
          </a:xfrm>
          <a:prstGeom prst="rect">
            <a:avLst/>
          </a:prstGeom>
        </p:spPr>
      </p:pic>
      <p:pic>
        <p:nvPicPr>
          <p:cNvPr id="8" name="Recorded Sound">
            <a:hlinkClick r:id="" action="ppaction://media"/>
          </p:cNvPr>
          <p:cNvPicPr>
            <a:picLocks noRot="1" noChangeAspect="1"/>
          </p:cNvPicPr>
          <p:nvPr>
            <a:wavAudioFile r:embed="rId3" name="Recorded Sound"/>
          </p:nvPr>
        </p:nvPicPr>
        <p:blipFill>
          <a:blip r:embed="rId7"/>
          <a:stretch>
            <a:fillRect/>
          </a:stretch>
        </p:blipFill>
        <p:spPr>
          <a:xfrm>
            <a:off x="152400" y="3505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3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50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3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Their parents love each other.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他们的父母很爱对方</a:t>
            </a:r>
            <a:endParaRPr lang="en-US" dirty="0"/>
          </a:p>
        </p:txBody>
      </p:sp>
      <p:pic>
        <p:nvPicPr>
          <p:cNvPr id="18434" name="Picture 2" descr="C:\Users\Tina\AppData\Local\Microsoft\Windows\Temporary Internet Files\Content.IE5\E65Q0GRF\MCj0436678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67000" y="2438400"/>
            <a:ext cx="3276600" cy="3851326"/>
          </a:xfrm>
          <a:prstGeom prst="rect">
            <a:avLst/>
          </a:prstGeom>
          <a:noFill/>
        </p:spPr>
      </p:pic>
      <p:pic>
        <p:nvPicPr>
          <p:cNvPr id="18435" name="Picture 3" descr="C:\Users\Tina\AppData\Local\Microsoft\Windows\Temporary Internet Files\Content.IE5\2LPCZAGD\MCj0424130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53000" y="2438400"/>
            <a:ext cx="3492793" cy="2368550"/>
          </a:xfrm>
          <a:prstGeom prst="rect">
            <a:avLst/>
          </a:prstGeom>
          <a:noFill/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7"/>
          <a:stretch>
            <a:fillRect/>
          </a:stretch>
        </p:blipFill>
        <p:spPr>
          <a:xfrm>
            <a:off x="533400" y="-533400"/>
            <a:ext cx="304800" cy="304800"/>
          </a:xfrm>
          <a:prstGeom prst="rect">
            <a:avLst/>
          </a:prstGeom>
        </p:spPr>
      </p:pic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7"/>
          <a:stretch>
            <a:fillRect/>
          </a:stretch>
        </p:blipFill>
        <p:spPr>
          <a:xfrm>
            <a:off x="-685800" y="3352800"/>
            <a:ext cx="304800" cy="304800"/>
          </a:xfrm>
          <a:prstGeom prst="rect">
            <a:avLst/>
          </a:prstGeom>
        </p:spPr>
      </p:pic>
      <p:pic>
        <p:nvPicPr>
          <p:cNvPr id="8" name="Recorded Sound">
            <a:hlinkClick r:id="" action="ppaction://media"/>
          </p:cNvPr>
          <p:cNvPicPr>
            <a:picLocks noRot="1" noChangeAspect="1"/>
          </p:cNvPicPr>
          <p:nvPr>
            <a:wavAudioFile r:embed="rId3" name="Recorded Sound"/>
          </p:nvPr>
        </p:nvPicPr>
        <p:blipFill>
          <a:blip r:embed="rId7"/>
          <a:stretch>
            <a:fillRect/>
          </a:stretch>
        </p:blipFill>
        <p:spPr>
          <a:xfrm>
            <a:off x="1524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60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There is a Tiger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有一</a:t>
            </a:r>
            <a:r>
              <a:rPr lang="zh-CN" altLang="en-US" dirty="0" smtClean="0"/>
              <a:t>个老虎</a:t>
            </a:r>
            <a:endParaRPr lang="en-US" dirty="0"/>
          </a:p>
        </p:txBody>
      </p:sp>
      <p:pic>
        <p:nvPicPr>
          <p:cNvPr id="1027" name="Picture 3" descr="C:\Users\Tina\AppData\Local\Microsoft\Windows\Temporary Internet Files\Content.IE5\YG0A0D0P\MCj0436680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71800" y="2743200"/>
            <a:ext cx="3732213" cy="2778065"/>
          </a:xfrm>
          <a:prstGeom prst="rect">
            <a:avLst/>
          </a:prstGeom>
          <a:noFill/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6"/>
          <a:stretch>
            <a:fillRect/>
          </a:stretch>
        </p:blipFill>
        <p:spPr>
          <a:xfrm>
            <a:off x="-152400" y="-304800"/>
            <a:ext cx="304800" cy="304800"/>
          </a:xfrm>
          <a:prstGeom prst="rect">
            <a:avLst/>
          </a:prstGeom>
        </p:spPr>
      </p:pic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7"/>
          <a:stretch>
            <a:fillRect/>
          </a:stretch>
        </p:blipFill>
        <p:spPr>
          <a:xfrm>
            <a:off x="-685800" y="4191000"/>
            <a:ext cx="304800" cy="304800"/>
          </a:xfrm>
          <a:prstGeom prst="rect">
            <a:avLst/>
          </a:prstGeom>
        </p:spPr>
      </p:pic>
      <p:pic>
        <p:nvPicPr>
          <p:cNvPr id="8" name="Recorded Sound">
            <a:hlinkClick r:id="" action="ppaction://media"/>
          </p:cNvPr>
          <p:cNvPicPr>
            <a:picLocks noRot="1" noChangeAspect="1"/>
          </p:cNvPicPr>
          <p:nvPr>
            <a:wavAudioFile r:embed="rId3" name="Recorded Sound"/>
          </p:nvPr>
        </p:nvPicPr>
        <p:blipFill>
          <a:blip r:embed="rId7"/>
          <a:stretch>
            <a:fillRect/>
          </a:stretch>
        </p:blipFill>
        <p:spPr>
          <a:xfrm>
            <a:off x="609600" y="3200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3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30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They have </a:t>
            </a:r>
            <a:br>
              <a:rPr lang="en-US" dirty="0" smtClean="0"/>
            </a:br>
            <a:r>
              <a:rPr lang="en-US" dirty="0" smtClean="0"/>
              <a:t>been good friends for awhile.</a:t>
            </a:r>
            <a:endParaRPr lang="en-US" dirty="0"/>
          </a:p>
        </p:txBody>
      </p:sp>
      <p:pic>
        <p:nvPicPr>
          <p:cNvPr id="19458" name="Picture 2" descr="C:\Users\Tina\AppData\Local\Microsoft\Windows\Temporary Internet Files\Content.IE5\2LPCZAGD\MCj04241300000[1].wmf"/>
          <p:cNvPicPr>
            <a:picLocks noGrp="1" noChangeAspect="1" noChangeArrowheads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4495800" y="2514600"/>
            <a:ext cx="3678903" cy="2494756"/>
          </a:xfrm>
          <a:prstGeom prst="rect">
            <a:avLst/>
          </a:prstGeom>
          <a:noFill/>
        </p:spPr>
      </p:pic>
      <p:pic>
        <p:nvPicPr>
          <p:cNvPr id="19459" name="Picture 3" descr="C:\Users\Tina\AppData\Local\Microsoft\Windows\Temporary Internet Files\Content.IE5\E65Q0GRF\MCj0436678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14400" y="2362200"/>
            <a:ext cx="2514600" cy="2955669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7"/>
          <a:stretch>
            <a:fillRect/>
          </a:stretch>
        </p:blipFill>
        <p:spPr>
          <a:xfrm>
            <a:off x="381000" y="-304800"/>
            <a:ext cx="304800" cy="304800"/>
          </a:xfrm>
          <a:prstGeom prst="rect">
            <a:avLst/>
          </a:prstGeom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7"/>
          <a:stretch>
            <a:fillRect/>
          </a:stretch>
        </p:blipFill>
        <p:spPr>
          <a:xfrm>
            <a:off x="-838200" y="2971800"/>
            <a:ext cx="304800" cy="304800"/>
          </a:xfrm>
          <a:prstGeom prst="rect">
            <a:avLst/>
          </a:prstGeom>
        </p:spPr>
      </p:pic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3" name="Recorded Sound"/>
          </p:nvPr>
        </p:nvPicPr>
        <p:blipFill>
          <a:blip r:embed="rId7"/>
          <a:stretch>
            <a:fillRect/>
          </a:stretch>
        </p:blipFill>
        <p:spPr>
          <a:xfrm>
            <a:off x="-152400" y="3429000"/>
            <a:ext cx="304800" cy="304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124200" y="205740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他们是好朋友很久了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3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5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4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 they do is play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他们只会玩</a:t>
            </a:r>
            <a:endParaRPr lang="en-US" dirty="0"/>
          </a:p>
        </p:txBody>
      </p:sp>
      <p:pic>
        <p:nvPicPr>
          <p:cNvPr id="20482" name="Picture 2" descr="C:\Users\Tina\AppData\Local\Microsoft\Windows\Temporary Internet Files\Content.IE5\HXKIQRBL\MPj04393050000[1]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81400" y="1828800"/>
            <a:ext cx="6400800" cy="4267200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6"/>
          <a:stretch>
            <a:fillRect/>
          </a:stretch>
        </p:blipFill>
        <p:spPr>
          <a:xfrm>
            <a:off x="914400" y="-457200"/>
            <a:ext cx="304800" cy="304800"/>
          </a:xfrm>
          <a:prstGeom prst="rect">
            <a:avLst/>
          </a:prstGeom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6"/>
          <a:stretch>
            <a:fillRect/>
          </a:stretch>
        </p:blipFill>
        <p:spPr>
          <a:xfrm>
            <a:off x="-990600" y="3581400"/>
            <a:ext cx="304800" cy="304800"/>
          </a:xfrm>
          <a:prstGeom prst="rect">
            <a:avLst/>
          </a:prstGeom>
        </p:spPr>
      </p:pic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3" name="Recorded Sound"/>
          </p:nvPr>
        </p:nvPicPr>
        <p:blipFill>
          <a:blip r:embed="rId6"/>
          <a:stretch>
            <a:fillRect/>
          </a:stretch>
        </p:blipFill>
        <p:spPr>
          <a:xfrm>
            <a:off x="6858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3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4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 name was Brian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老虎叫</a:t>
            </a:r>
            <a:r>
              <a:rPr lang="en-US" dirty="0" smtClean="0"/>
              <a:t>Brian</a:t>
            </a:r>
            <a:endParaRPr lang="en-US" dirty="0"/>
          </a:p>
        </p:txBody>
      </p:sp>
      <p:pic>
        <p:nvPicPr>
          <p:cNvPr id="2051" name="Picture 3" descr="C:\Users\Tina\AppData\Local\Microsoft\Windows\Temporary Internet Files\Content.IE5\YG0A0D0P\MCj0436680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62200" y="2438400"/>
            <a:ext cx="3808413" cy="2834784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6"/>
          <a:stretch>
            <a:fillRect/>
          </a:stretch>
        </p:blipFill>
        <p:spPr>
          <a:xfrm>
            <a:off x="0" y="-457200"/>
            <a:ext cx="304800" cy="304800"/>
          </a:xfrm>
          <a:prstGeom prst="rect">
            <a:avLst/>
          </a:prstGeom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7"/>
          <a:stretch>
            <a:fillRect/>
          </a:stretch>
        </p:blipFill>
        <p:spPr>
          <a:xfrm>
            <a:off x="-304800" y="3124200"/>
            <a:ext cx="304800" cy="304800"/>
          </a:xfrm>
          <a:prstGeom prst="rect">
            <a:avLst/>
          </a:prstGeom>
        </p:spPr>
      </p:pic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3" name="Recorded Sound"/>
          </p:nvPr>
        </p:nvPicPr>
        <p:blipFill>
          <a:blip r:embed="rId7"/>
          <a:stretch>
            <a:fillRect/>
          </a:stretch>
        </p:blipFill>
        <p:spPr>
          <a:xfrm>
            <a:off x="228600" y="3886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3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他很强壮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3075" name="Picture 3" descr="C:\Users\Tina\AppData\Local\Microsoft\Windows\Temporary Internet Files\Content.IE5\E65Q0GRF\MCj0417418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0" y="1828800"/>
            <a:ext cx="3057144" cy="3885791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6"/>
          <a:stretch>
            <a:fillRect/>
          </a:stretch>
        </p:blipFill>
        <p:spPr>
          <a:xfrm>
            <a:off x="152400" y="-533400"/>
            <a:ext cx="304800" cy="304800"/>
          </a:xfrm>
          <a:prstGeom prst="rect">
            <a:avLst/>
          </a:prstGeom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7"/>
          <a:stretch>
            <a:fillRect/>
          </a:stretch>
        </p:blipFill>
        <p:spPr>
          <a:xfrm>
            <a:off x="-1447800" y="3352800"/>
            <a:ext cx="304800" cy="304800"/>
          </a:xfrm>
          <a:prstGeom prst="rect">
            <a:avLst/>
          </a:prstGeom>
        </p:spPr>
      </p:pic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3" name="Recorded Sound"/>
          </p:nvPr>
        </p:nvPicPr>
        <p:blipFill>
          <a:blip r:embed="rId7"/>
          <a:stretch>
            <a:fillRect/>
          </a:stretch>
        </p:blipFill>
        <p:spPr>
          <a:xfrm>
            <a:off x="1066800" y="3352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3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3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 likes to eat tootsie rolls.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他喜欢吃糖果</a:t>
            </a:r>
            <a:endParaRPr lang="en-US" dirty="0"/>
          </a:p>
        </p:txBody>
      </p:sp>
      <p:pic>
        <p:nvPicPr>
          <p:cNvPr id="4098" name="Picture 2" descr="C:\Users\Tina\AppData\Local\Microsoft\Windows\Temporary Internet Files\Content.IE5\E65Q0GRF\MCj04362080000[1]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71800" y="2590800"/>
            <a:ext cx="3276486" cy="2070557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6"/>
          <a:stretch>
            <a:fillRect/>
          </a:stretch>
        </p:blipFill>
        <p:spPr>
          <a:xfrm>
            <a:off x="228600" y="-304800"/>
            <a:ext cx="304800" cy="304800"/>
          </a:xfrm>
          <a:prstGeom prst="rect">
            <a:avLst/>
          </a:prstGeom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6"/>
          <a:stretch>
            <a:fillRect/>
          </a:stretch>
        </p:blipFill>
        <p:spPr>
          <a:xfrm>
            <a:off x="-1066800" y="2971800"/>
            <a:ext cx="304800" cy="304800"/>
          </a:xfrm>
          <a:prstGeom prst="rect">
            <a:avLst/>
          </a:prstGeom>
        </p:spPr>
      </p:pic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3" name="Recorded Sound"/>
          </p:nvPr>
        </p:nvPicPr>
        <p:blipFill>
          <a:blip r:embed="rId6"/>
          <a:stretch>
            <a:fillRect/>
          </a:stretch>
        </p:blipFill>
        <p:spPr>
          <a:xfrm>
            <a:off x="609600" y="3429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3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5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3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 likes to read.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他喜欢读书</a:t>
            </a:r>
            <a:endParaRPr lang="en-US" dirty="0"/>
          </a:p>
        </p:txBody>
      </p:sp>
      <p:pic>
        <p:nvPicPr>
          <p:cNvPr id="5122" name="Picture 2" descr="C:\Users\Tina\AppData\Local\Microsoft\Windows\Temporary Internet Files\Content.IE5\2LPCZAGD\MCj0437990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67000" y="2362200"/>
            <a:ext cx="3727450" cy="3551504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6"/>
          <a:stretch>
            <a:fillRect/>
          </a:stretch>
        </p:blipFill>
        <p:spPr>
          <a:xfrm>
            <a:off x="304800" y="-457200"/>
            <a:ext cx="304800" cy="304800"/>
          </a:xfrm>
          <a:prstGeom prst="rect">
            <a:avLst/>
          </a:prstGeom>
        </p:spPr>
      </p:pic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6"/>
          <a:stretch>
            <a:fillRect/>
          </a:stretch>
        </p:blipFill>
        <p:spPr>
          <a:xfrm>
            <a:off x="-1066800" y="3505200"/>
            <a:ext cx="304800" cy="304800"/>
          </a:xfrm>
          <a:prstGeom prst="rect">
            <a:avLst/>
          </a:prstGeom>
        </p:spPr>
      </p:pic>
      <p:pic>
        <p:nvPicPr>
          <p:cNvPr id="8" name="Recorded Sound">
            <a:hlinkClick r:id="" action="ppaction://media"/>
          </p:cNvPr>
          <p:cNvPicPr>
            <a:picLocks noRot="1" noChangeAspect="1"/>
          </p:cNvPicPr>
          <p:nvPr>
            <a:wavAudioFile r:embed="rId3" name="Recorded Sound"/>
          </p:nvPr>
        </p:nvPicPr>
        <p:blipFill>
          <a:blip r:embed="rId6"/>
          <a:stretch>
            <a:fillRect/>
          </a:stretch>
        </p:blipFill>
        <p:spPr>
          <a:xfrm>
            <a:off x="457200" y="3657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3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0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3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 has one friend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他有一个朋友</a:t>
            </a:r>
            <a:endParaRPr lang="en-US" dirty="0"/>
          </a:p>
        </p:txBody>
      </p:sp>
      <p:pic>
        <p:nvPicPr>
          <p:cNvPr id="6148" name="Picture 4" descr="C:\Users\Tina\AppData\Local\Microsoft\Windows\Temporary Internet Files\Content.IE5\HXKIQRBL\MCj0417442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05400" y="2209800"/>
            <a:ext cx="3379448" cy="2969971"/>
          </a:xfrm>
          <a:prstGeom prst="rect">
            <a:avLst/>
          </a:prstGeom>
          <a:noFill/>
        </p:spPr>
      </p:pic>
      <p:pic>
        <p:nvPicPr>
          <p:cNvPr id="6149" name="Picture 5" descr="C:\Users\Tina\AppData\Local\Microsoft\Windows\Temporary Internet Files\Content.IE5\YG0A0D0P\MCj0436680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52600" y="2590800"/>
            <a:ext cx="3054083" cy="2273300"/>
          </a:xfrm>
          <a:prstGeom prst="rect">
            <a:avLst/>
          </a:prstGeom>
          <a:noFill/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7"/>
          <a:stretch>
            <a:fillRect/>
          </a:stretch>
        </p:blipFill>
        <p:spPr>
          <a:xfrm>
            <a:off x="990600" y="-304800"/>
            <a:ext cx="304800" cy="304800"/>
          </a:xfrm>
          <a:prstGeom prst="rect">
            <a:avLst/>
          </a:prstGeom>
        </p:spPr>
      </p:pic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7"/>
          <a:stretch>
            <a:fillRect/>
          </a:stretch>
        </p:blipFill>
        <p:spPr>
          <a:xfrm>
            <a:off x="-1371600" y="4343400"/>
            <a:ext cx="304800" cy="304800"/>
          </a:xfrm>
          <a:prstGeom prst="rect">
            <a:avLst/>
          </a:prstGeom>
        </p:spPr>
      </p:pic>
      <p:pic>
        <p:nvPicPr>
          <p:cNvPr id="8" name="Recorded Sound">
            <a:hlinkClick r:id="" action="ppaction://media"/>
          </p:cNvPr>
          <p:cNvPicPr>
            <a:picLocks noRot="1" noChangeAspect="1"/>
          </p:cNvPicPr>
          <p:nvPr>
            <a:wavAudioFile r:embed="rId3" name="Recorded Sound"/>
          </p:nvPr>
        </p:nvPicPr>
        <p:blipFill>
          <a:blip r:embed="rId7"/>
          <a:stretch>
            <a:fillRect/>
          </a:stretch>
        </p:blipFill>
        <p:spPr>
          <a:xfrm>
            <a:off x="381000" y="4114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3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0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She is also a tiger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她也是老虎</a:t>
            </a:r>
            <a:endParaRPr lang="en-US" dirty="0"/>
          </a:p>
        </p:txBody>
      </p:sp>
      <p:pic>
        <p:nvPicPr>
          <p:cNvPr id="7171" name="Picture 3" descr="C:\Users\Tina\AppData\Local\Microsoft\Windows\Temporary Internet Files\Content.IE5\HXKIQRBL\MCj0417442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00400" y="2133600"/>
            <a:ext cx="3728771" cy="3276968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6"/>
          <a:stretch>
            <a:fillRect/>
          </a:stretch>
        </p:blipFill>
        <p:spPr>
          <a:xfrm>
            <a:off x="762000" y="-533400"/>
            <a:ext cx="304800" cy="304800"/>
          </a:xfrm>
          <a:prstGeom prst="rect">
            <a:avLst/>
          </a:prstGeom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6"/>
          <a:stretch>
            <a:fillRect/>
          </a:stretch>
        </p:blipFill>
        <p:spPr>
          <a:xfrm>
            <a:off x="-990600" y="3733800"/>
            <a:ext cx="304800" cy="304800"/>
          </a:xfrm>
          <a:prstGeom prst="rect">
            <a:avLst/>
          </a:prstGeom>
        </p:spPr>
      </p:pic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3" name="Recorded Sound"/>
          </p:nvPr>
        </p:nvPicPr>
        <p:blipFill>
          <a:blip r:embed="rId6"/>
          <a:stretch>
            <a:fillRect/>
          </a:stretch>
        </p:blipFill>
        <p:spPr>
          <a:xfrm>
            <a:off x="762000" y="3657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3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She has an orange fur.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她有橘黄色的毛</a:t>
            </a:r>
            <a:endParaRPr lang="en-US" dirty="0"/>
          </a:p>
        </p:txBody>
      </p:sp>
      <p:pic>
        <p:nvPicPr>
          <p:cNvPr id="8194" name="Picture 2" descr="C:\Users\Tina\AppData\Local\Microsoft\Windows\Temporary Internet Files\Content.IE5\HXKIQRBL\MCj0417442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19400" y="2438400"/>
            <a:ext cx="3271571" cy="2875165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6"/>
          <a:stretch>
            <a:fillRect/>
          </a:stretch>
        </p:blipFill>
        <p:spPr>
          <a:xfrm>
            <a:off x="304800" y="-304800"/>
            <a:ext cx="304800" cy="304800"/>
          </a:xfrm>
          <a:prstGeom prst="rect">
            <a:avLst/>
          </a:prstGeom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6"/>
          <a:stretch>
            <a:fillRect/>
          </a:stretch>
        </p:blipFill>
        <p:spPr>
          <a:xfrm>
            <a:off x="-533400" y="3048000"/>
            <a:ext cx="304800" cy="304800"/>
          </a:xfrm>
          <a:prstGeom prst="rect">
            <a:avLst/>
          </a:prstGeom>
        </p:spPr>
      </p:pic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3" name="Recorded Sound"/>
          </p:nvPr>
        </p:nvPicPr>
        <p:blipFill>
          <a:blip r:embed="rId6"/>
          <a:stretch>
            <a:fillRect/>
          </a:stretch>
        </p:blipFill>
        <p:spPr>
          <a:xfrm>
            <a:off x="914400" y="3429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3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3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196</Words>
  <Application>Microsoft Office PowerPoint</Application>
  <PresentationFormat>On-screen Show (4:3)</PresentationFormat>
  <Paragraphs>39</Paragraphs>
  <Slides>21</Slides>
  <Notes>0</Notes>
  <HiddenSlides>0</HiddenSlides>
  <MMClips>59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Tigers</vt:lpstr>
      <vt:lpstr>There is a Tiger</vt:lpstr>
      <vt:lpstr>His name was Brian</vt:lpstr>
      <vt:lpstr>他很强壮</vt:lpstr>
      <vt:lpstr>He likes to eat tootsie rolls.</vt:lpstr>
      <vt:lpstr>He likes to read. </vt:lpstr>
      <vt:lpstr>He has one friend</vt:lpstr>
      <vt:lpstr>She is also a tiger</vt:lpstr>
      <vt:lpstr>She has an orange fur.</vt:lpstr>
      <vt:lpstr>Brian has a white coat.</vt:lpstr>
      <vt:lpstr>Her name was Tina</vt:lpstr>
      <vt:lpstr>她很弱.</vt:lpstr>
      <vt:lpstr>但她喜欢看书.</vt:lpstr>
      <vt:lpstr>他们总是在玩</vt:lpstr>
      <vt:lpstr>They love to play basketball.</vt:lpstr>
      <vt:lpstr> Brian always wins</vt:lpstr>
      <vt:lpstr>They live in caves.</vt:lpstr>
      <vt:lpstr>They grew up together.</vt:lpstr>
      <vt:lpstr>Their parents love each other.</vt:lpstr>
      <vt:lpstr>They have  been good friends for awhile.</vt:lpstr>
      <vt:lpstr>All they do is play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Tigers</dc:title>
  <dc:creator>Tina</dc:creator>
  <cp:lastModifiedBy>itsuser</cp:lastModifiedBy>
  <cp:revision>14</cp:revision>
  <dcterms:created xsi:type="dcterms:W3CDTF">2009-02-17T08:33:20Z</dcterms:created>
  <dcterms:modified xsi:type="dcterms:W3CDTF">2009-04-16T16:15:44Z</dcterms:modified>
</cp:coreProperties>
</file>